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5" r:id="rId2"/>
    <p:sldId id="273" r:id="rId3"/>
    <p:sldId id="27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B0C9AC-30A0-5725-C966-10C5DA911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D2B2E2-F707-77BC-635B-BC74C2F5D5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reconnais des figures géométriques.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0618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75" y="383052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Quelles figures géométriques vois-tu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B01E17-093F-253E-D8B0-6B0E0A8D30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0" t="11833" r="4521" b="6840"/>
          <a:stretch/>
        </p:blipFill>
        <p:spPr>
          <a:xfrm>
            <a:off x="1110343" y="1041071"/>
            <a:ext cx="6923314" cy="557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48C6AB3-F142-7CF6-6202-594DCF6513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0" t="11833" r="4521" b="6840"/>
          <a:stretch/>
        </p:blipFill>
        <p:spPr>
          <a:xfrm>
            <a:off x="1110343" y="993570"/>
            <a:ext cx="6923314" cy="557744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D71ADF-42AE-9452-5B33-2990F5DB778B}"/>
              </a:ext>
            </a:extLst>
          </p:cNvPr>
          <p:cNvSpPr/>
          <p:nvPr/>
        </p:nvSpPr>
        <p:spPr>
          <a:xfrm>
            <a:off x="1872343" y="2212769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C2EC52-95E1-1720-CCC3-F1CA2A5D0299}"/>
              </a:ext>
            </a:extLst>
          </p:cNvPr>
          <p:cNvSpPr/>
          <p:nvPr/>
        </p:nvSpPr>
        <p:spPr>
          <a:xfrm>
            <a:off x="2863932" y="2212769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662E15-3DBE-D788-DDEE-C18F7B83DFA3}"/>
              </a:ext>
            </a:extLst>
          </p:cNvPr>
          <p:cNvSpPr/>
          <p:nvPr/>
        </p:nvSpPr>
        <p:spPr>
          <a:xfrm>
            <a:off x="5611091" y="2212769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B54B2D-D28B-C8B8-87CE-E348B1C9224A}"/>
              </a:ext>
            </a:extLst>
          </p:cNvPr>
          <p:cNvSpPr/>
          <p:nvPr/>
        </p:nvSpPr>
        <p:spPr>
          <a:xfrm>
            <a:off x="6596743" y="2212769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47CD1F-FE92-C711-F219-3F7DF8DA500C}"/>
              </a:ext>
            </a:extLst>
          </p:cNvPr>
          <p:cNvSpPr/>
          <p:nvPr/>
        </p:nvSpPr>
        <p:spPr>
          <a:xfrm>
            <a:off x="3889169" y="3663538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7E2538-739C-E85C-1E4B-CBF9356D00FC}"/>
              </a:ext>
            </a:extLst>
          </p:cNvPr>
          <p:cNvSpPr/>
          <p:nvPr/>
        </p:nvSpPr>
        <p:spPr>
          <a:xfrm>
            <a:off x="3788229" y="5161807"/>
            <a:ext cx="332510" cy="910441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A3C671-DF7C-D9F4-44D5-35614462D91E}"/>
              </a:ext>
            </a:extLst>
          </p:cNvPr>
          <p:cNvSpPr/>
          <p:nvPr/>
        </p:nvSpPr>
        <p:spPr>
          <a:xfrm>
            <a:off x="4728359" y="5161806"/>
            <a:ext cx="294904" cy="942111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72D0FE-5E74-4349-A8D2-B649DCE6C11A}"/>
              </a:ext>
            </a:extLst>
          </p:cNvPr>
          <p:cNvSpPr/>
          <p:nvPr/>
        </p:nvSpPr>
        <p:spPr>
          <a:xfrm>
            <a:off x="1872343" y="3519055"/>
            <a:ext cx="197922" cy="197922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8B9324-887B-2330-D967-8F8B1166ACC7}"/>
              </a:ext>
            </a:extLst>
          </p:cNvPr>
          <p:cNvSpPr/>
          <p:nvPr/>
        </p:nvSpPr>
        <p:spPr>
          <a:xfrm>
            <a:off x="2865911" y="3519055"/>
            <a:ext cx="197922" cy="197922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A8B2933-E4EB-FB3E-9B66-62890A0FB537}"/>
              </a:ext>
            </a:extLst>
          </p:cNvPr>
          <p:cNvSpPr/>
          <p:nvPr/>
        </p:nvSpPr>
        <p:spPr>
          <a:xfrm>
            <a:off x="2865911" y="3942608"/>
            <a:ext cx="158338" cy="158338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C31FA7-4B12-F0D0-60A9-D4B6A3219496}"/>
              </a:ext>
            </a:extLst>
          </p:cNvPr>
          <p:cNvSpPr/>
          <p:nvPr/>
        </p:nvSpPr>
        <p:spPr>
          <a:xfrm>
            <a:off x="5592178" y="4104085"/>
            <a:ext cx="158338" cy="158338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F995AD-F59D-BE86-458F-EBE38AC92831}"/>
              </a:ext>
            </a:extLst>
          </p:cNvPr>
          <p:cNvSpPr/>
          <p:nvPr/>
        </p:nvSpPr>
        <p:spPr>
          <a:xfrm>
            <a:off x="6788727" y="4895718"/>
            <a:ext cx="158338" cy="158338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Triangle isocèle 34">
            <a:extLst>
              <a:ext uri="{FF2B5EF4-FFF2-40B4-BE49-F238E27FC236}">
                <a16:creationId xmlns:a16="http://schemas.microsoft.com/office/drawing/2014/main" id="{50FE5525-331E-DF71-2DB3-321C992E986D}"/>
              </a:ext>
            </a:extLst>
          </p:cNvPr>
          <p:cNvSpPr/>
          <p:nvPr/>
        </p:nvSpPr>
        <p:spPr>
          <a:xfrm>
            <a:off x="2803111" y="1783938"/>
            <a:ext cx="505610" cy="406400"/>
          </a:xfrm>
          <a:prstGeom prst="triangle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riangle isocèle 35">
            <a:extLst>
              <a:ext uri="{FF2B5EF4-FFF2-40B4-BE49-F238E27FC236}">
                <a16:creationId xmlns:a16="http://schemas.microsoft.com/office/drawing/2014/main" id="{49FCF10D-66FF-C018-0149-45F3926D0C11}"/>
              </a:ext>
            </a:extLst>
          </p:cNvPr>
          <p:cNvSpPr/>
          <p:nvPr/>
        </p:nvSpPr>
        <p:spPr>
          <a:xfrm>
            <a:off x="4215986" y="1783938"/>
            <a:ext cx="417927" cy="329025"/>
          </a:xfrm>
          <a:prstGeom prst="triangle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riangle isocèle 36">
            <a:extLst>
              <a:ext uri="{FF2B5EF4-FFF2-40B4-BE49-F238E27FC236}">
                <a16:creationId xmlns:a16="http://schemas.microsoft.com/office/drawing/2014/main" id="{38DF1C6C-7407-FC0D-BDCC-8B7291277B03}"/>
              </a:ext>
            </a:extLst>
          </p:cNvPr>
          <p:cNvSpPr/>
          <p:nvPr/>
        </p:nvSpPr>
        <p:spPr>
          <a:xfrm>
            <a:off x="5577133" y="1822625"/>
            <a:ext cx="467068" cy="367713"/>
          </a:xfrm>
          <a:prstGeom prst="triangle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61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0" grpId="0" animBg="1"/>
      <p:bldP spid="34" grpId="0" animBg="1"/>
      <p:bldP spid="35" grpId="0" animBg="1"/>
      <p:bldP spid="36" grpId="0" animBg="1"/>
      <p:bldP spid="3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Office PowerPoint</Application>
  <PresentationFormat>Affichage à l'écran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Quelles figures géométriques vois-tu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40</cp:revision>
  <dcterms:created xsi:type="dcterms:W3CDTF">2023-02-07T14:55:57Z</dcterms:created>
  <dcterms:modified xsi:type="dcterms:W3CDTF">2025-09-16T18:26:31Z</dcterms:modified>
</cp:coreProperties>
</file>